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22E8CE-A88B-A9AA-9EAD-AE96A4179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3E82B3-2623-D068-9A61-A958A4562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CD39F4-1A66-5E0B-A1E8-D0F2EFEED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F1C12D-CA6F-08ED-345B-94A44B78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C26A4D-6F3B-6917-AC95-DB8D9F5C8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20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8F58E9-86D2-3043-36FA-0ADCE60D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DAB7DB-512B-516C-A020-E266E5BBD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64459D-3868-45C4-859C-EB74D11DD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33FE97-8832-3847-7314-06B00D9F3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5EA6D1-3AB3-9941-C9B1-3156CC3EE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701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567B24-AEC3-9CA0-D8DC-C714C2330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9718A9-CC22-F381-FA04-A305EAA83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108D4F-BB68-EE95-80CE-0EBBA8F38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C83D84-68F3-2255-F938-D4DC9A2D6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19A70A-188F-2102-360A-BF8A0E771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152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BE2930-848A-F772-411B-1BA79DA8D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75605D-82CA-2BCA-C2E3-FDABBF661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3B4451-ED4E-6D86-A732-A7A8E86A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F2AB6-E8E8-B3AD-9FF2-6E3EB941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56E7EE-9E9B-5B09-C08B-542FA47C6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60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896C0-F623-9DE1-F24B-F37B84BF6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CB7F98-0E89-97B5-D883-4E42EC4C3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2D41D3-DB45-AEAC-D4C8-D24040760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59F314-4BF6-6A95-EB0A-0F9787031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B0E28A-E02A-C3E7-CF44-7D8B77864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71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BE51C-7685-B38E-3739-B7F8F8CC2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854514-F3E5-78FE-EEEE-EFA1112C1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0E6746-7EBC-4630-DCF1-C18EBA916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C59931-D0D9-97E8-B496-092B9082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5BFFBD-A0DB-5F25-CE1E-9BDDCE303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D82EAC-11F5-F196-6430-E3F43AAE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063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10A62B-0929-1768-C74D-2EB871450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001AEA-5957-16A9-03E2-32BD873CB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838A3A-E6D8-469D-D223-2587C71B2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3430F7-3925-01F4-4558-E413391B0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91F9F8-AB27-5F77-4623-3C6C3B530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665C39-D161-993B-D903-672D75A1F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F8C899-C8ED-7655-95ED-F1FB5D36F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A270255-5BD9-18EA-D752-CA29D5A28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138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60023-050B-D95F-7CAB-ED6CF9A76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D5056A9-F274-0C0C-BD63-79C53D1F3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9C07D6-3499-3914-0D43-CF870EA0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EA8E0E-F16F-7C50-69B6-93C90A1F8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34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67D094B-6924-24F4-7C2C-FBBB1F082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1B5DAD-5A2D-D9BC-DA5D-1756D12F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96A6DFA-1965-7A76-6067-62D23EA42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530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675752-8E53-A507-68F0-3470D6342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94C5FA-396A-E61F-5AFC-1D2387EDA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E3CFF6-761C-26A3-CB7A-3C3C13EF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5AE8EC-3A3E-3158-85B5-3FF0BC5A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94FCB9-21E7-8A4E-4AD4-07F75BD53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6AED5B-1F2C-432C-5409-FFD0AEC05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19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F932D-FBDC-BC70-4559-8A1A6B9D8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46877E4-7FA1-BFA8-03F8-FDA0DB2121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0AAFF0-504C-51B2-318C-C2C8AA150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2FF2D6-86E7-1AA8-DBB9-B634AC5BB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A3D54F-EBBE-28FB-0C53-C826A674F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A7A71D-D145-C6CE-E570-14EE6FEC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60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798C92-37E0-0A53-2209-1E2BC14B0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328299-923F-97AB-7FF2-3C2532377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71E230-8ACB-BB58-DE45-5F6A33C29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F7C48-3D71-4002-A6AC-56A74DF8CB84}" type="datetimeFigureOut">
              <a:rPr lang="es-ES" smtClean="0"/>
              <a:t>01/02/2023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CC3B7C-9333-DC89-9B5E-2BA1F0225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6039C9-87BD-8437-A794-7ED3A5CB6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2DE46-CCB7-48E8-A2B9-CEB8099050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40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9A145D4-461F-C935-A225-A97F732B94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75"/>
          <a:stretch/>
        </p:blipFill>
        <p:spPr>
          <a:xfrm>
            <a:off x="20" y="-475861"/>
            <a:ext cx="12191980" cy="784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149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Irina - B26</dc:creator>
  <cp:lastModifiedBy>Irina - B26</cp:lastModifiedBy>
  <cp:revision>1</cp:revision>
  <dcterms:created xsi:type="dcterms:W3CDTF">2023-02-01T10:12:45Z</dcterms:created>
  <dcterms:modified xsi:type="dcterms:W3CDTF">2023-02-01T10:22:30Z</dcterms:modified>
</cp:coreProperties>
</file>